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74" d="100"/>
          <a:sy n="174" d="100"/>
        </p:scale>
        <p:origin x="-2596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967F0-591D-4AA5-8A19-42DB91DF826E}" type="datetimeFigureOut">
              <a:rPr lang="de-DE" smtClean="0"/>
              <a:pPr/>
              <a:t>28.02.2025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9D4EA-D01B-4577-BFF6-BB4A2167559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C654-86A7-41FF-9B00-601EF0441D69}" type="datetimeFigureOut">
              <a:rPr lang="de-DE" smtClean="0"/>
              <a:pPr/>
              <a:t>28.02.2025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A92B-4573-40C1-B57C-8042440AFD6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C654-86A7-41FF-9B00-601EF0441D69}" type="datetimeFigureOut">
              <a:rPr lang="de-DE" smtClean="0"/>
              <a:pPr/>
              <a:t>28.02.2025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A92B-4573-40C1-B57C-8042440AFD6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C654-86A7-41FF-9B00-601EF0441D69}" type="datetimeFigureOut">
              <a:rPr lang="de-DE" smtClean="0"/>
              <a:pPr/>
              <a:t>28.02.2025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A92B-4573-40C1-B57C-8042440AFD6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C654-86A7-41FF-9B00-601EF0441D69}" type="datetimeFigureOut">
              <a:rPr lang="de-DE" smtClean="0"/>
              <a:pPr/>
              <a:t>28.02.2025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A92B-4573-40C1-B57C-8042440AFD6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C654-86A7-41FF-9B00-601EF0441D69}" type="datetimeFigureOut">
              <a:rPr lang="de-DE" smtClean="0"/>
              <a:pPr/>
              <a:t>28.02.2025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A92B-4573-40C1-B57C-8042440AFD6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C654-86A7-41FF-9B00-601EF0441D69}" type="datetimeFigureOut">
              <a:rPr lang="de-DE" smtClean="0"/>
              <a:pPr/>
              <a:t>28.02.2025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A92B-4573-40C1-B57C-8042440AFD6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C654-86A7-41FF-9B00-601EF0441D69}" type="datetimeFigureOut">
              <a:rPr lang="de-DE" smtClean="0"/>
              <a:pPr/>
              <a:t>28.02.2025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A92B-4573-40C1-B57C-8042440AFD6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C654-86A7-41FF-9B00-601EF0441D69}" type="datetimeFigureOut">
              <a:rPr lang="de-DE" smtClean="0"/>
              <a:pPr/>
              <a:t>28.02.2025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A92B-4573-40C1-B57C-8042440AFD6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C654-86A7-41FF-9B00-601EF0441D69}" type="datetimeFigureOut">
              <a:rPr lang="de-DE" smtClean="0"/>
              <a:pPr/>
              <a:t>28.02.2025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A92B-4573-40C1-B57C-8042440AFD6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C654-86A7-41FF-9B00-601EF0441D69}" type="datetimeFigureOut">
              <a:rPr lang="de-DE" smtClean="0"/>
              <a:pPr/>
              <a:t>28.02.2025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98A92B-4573-40C1-B57C-8042440AFD6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8DC654-86A7-41FF-9B00-601EF0441D69}" type="datetimeFigureOut">
              <a:rPr lang="de-DE" smtClean="0"/>
              <a:pPr/>
              <a:t>28.02.2025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98A92B-4573-40C1-B57C-8042440AFD6E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de/app/dorffunk/id1348748008?mt=8" TargetMode="External"/><Relationship Id="rId2" Type="http://schemas.openxmlformats.org/officeDocument/2006/relationships/hyperlink" Target="https://play.google.com/store/apps/details?id=de.fhg.iese.dd.dorffunk.androi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68" y="188640"/>
            <a:ext cx="75608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9600" b="1" u="sng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DORFFUNK</a:t>
            </a:r>
            <a:endParaRPr lang="de-DE" sz="9600" b="1" u="sng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Grafik 4" descr="DorfFunkSH-1-800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7488832" cy="3810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483768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Seniorenbeirat Appen 03.03.2025</a:t>
            </a:r>
            <a:endParaRPr lang="de-DE"/>
          </a:p>
        </p:txBody>
      </p:sp>
      <p:pic>
        <p:nvPicPr>
          <p:cNvPr id="7" name="Grafik 6" descr="Appen_Wapp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916832"/>
            <a:ext cx="936104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giph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564904"/>
            <a:ext cx="4680520" cy="3096344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1979712" y="692696"/>
            <a:ext cx="4968552" cy="1143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LOS GEHT´S</a:t>
            </a:r>
            <a:endParaRPr kumimoji="0" lang="de-DE" sz="80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483768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Seniorenbeirat Appen 03.03.2025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267744" y="184482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smtClean="0">
                <a:latin typeface="Algerian" pitchFamily="82" charset="0"/>
              </a:rPr>
              <a:t>UND VIELEN DANK !</a:t>
            </a:r>
            <a:endParaRPr lang="de-DE" sz="3600">
              <a:latin typeface="Algerian" pitchFamily="82" charset="0"/>
            </a:endParaRPr>
          </a:p>
        </p:txBody>
      </p:sp>
      <p:pic>
        <p:nvPicPr>
          <p:cNvPr id="6" name="Grafik 5" descr="Appen_Wapp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157192"/>
            <a:ext cx="1296144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ILD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6858000" cy="561662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483768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Seniorenbeirat Appen 03.03.2025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836712"/>
            <a:ext cx="5482952" cy="1143000"/>
          </a:xfrm>
        </p:spPr>
        <p:txBody>
          <a:bodyPr>
            <a:noAutofit/>
          </a:bodyPr>
          <a:lstStyle/>
          <a:p>
            <a:r>
              <a:rPr lang="de-DE" sz="8000" b="1" u="sng" smtClean="0"/>
              <a:t>EINLEITUNG</a:t>
            </a:r>
            <a:endParaRPr lang="de-DE" sz="8000" b="1" u="sng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03648" y="2060848"/>
            <a:ext cx="712879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sng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Was ist eine Dorf-</a:t>
            </a:r>
            <a:r>
              <a:rPr kumimoji="0" lang="de-DE" sz="2400" b="0" i="0" u="sng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App</a:t>
            </a:r>
            <a:r>
              <a:rPr kumimoji="0" lang="de-DE" sz="2400" b="0" i="0" u="sng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Mit unserem digitalen Dorf als interaktive Dorf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App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oder Bürger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App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40C28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werden Einwohner, Vereine, Betriebe und soziale Einrichtungen eines Dorfes miteinander digital vernetzt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Sie können ihre Stärken und die Stärken ihres Dorfes ideal hervorheben und interaktiv über Neuigkeiten, Veranstaltungen und Angebote informieren.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483768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Seniorenbeirat Appen 03.03.2025</a:t>
            </a:r>
            <a:endParaRPr lang="de-DE" dirty="0"/>
          </a:p>
        </p:txBody>
      </p:sp>
      <p:pic>
        <p:nvPicPr>
          <p:cNvPr id="5" name="Grafik 4" descr="Appen_Wapp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157192"/>
            <a:ext cx="1296144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907704" y="764704"/>
            <a:ext cx="5482952" cy="1143000"/>
          </a:xfrm>
        </p:spPr>
        <p:txBody>
          <a:bodyPr>
            <a:noAutofit/>
          </a:bodyPr>
          <a:lstStyle/>
          <a:p>
            <a:r>
              <a:rPr lang="de-DE" sz="8000" b="1" u="sng" smtClean="0"/>
              <a:t>EINLEITUNG</a:t>
            </a:r>
            <a:endParaRPr lang="de-DE" sz="8000" b="1" u="sng"/>
          </a:p>
        </p:txBody>
      </p:sp>
      <p:sp>
        <p:nvSpPr>
          <p:cNvPr id="5" name="Textfeld 4"/>
          <p:cNvSpPr txBox="1"/>
          <p:nvPr/>
        </p:nvSpPr>
        <p:spPr>
          <a:xfrm>
            <a:off x="1259632" y="1844824"/>
            <a:ext cx="7272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smtClean="0">
                <a:latin typeface="Arial Black" pitchFamily="34" charset="0"/>
              </a:rPr>
              <a:t>Wie funktioniert die </a:t>
            </a:r>
            <a:r>
              <a:rPr lang="de-DE" b="1" u="sng" err="1" smtClean="0">
                <a:latin typeface="Arial Black" pitchFamily="34" charset="0"/>
              </a:rPr>
              <a:t>App</a:t>
            </a:r>
            <a:r>
              <a:rPr lang="de-DE" b="1" u="sng" smtClean="0">
                <a:latin typeface="Arial Black" pitchFamily="34" charset="0"/>
              </a:rPr>
              <a:t> ?</a:t>
            </a:r>
          </a:p>
          <a:p>
            <a:endParaRPr lang="de-DE" b="1" smtClean="0">
              <a:latin typeface="Arial Black" pitchFamily="34" charset="0"/>
            </a:endParaRPr>
          </a:p>
          <a:p>
            <a:r>
              <a:rPr lang="de-DE" b="1" u="sng" smtClean="0">
                <a:latin typeface="Arial Black" pitchFamily="34" charset="0"/>
              </a:rPr>
              <a:t>Neuigkeiten &amp; amtliche Meldungen: </a:t>
            </a:r>
            <a:r>
              <a:rPr lang="de-DE" b="1" smtClean="0">
                <a:latin typeface="Arial Black" pitchFamily="34" charset="0"/>
              </a:rPr>
              <a:t>Kommunalverwaltungen, Vereine und öffentliche Institutionen können Neuigkeiten über einen sicheren Kanal veröffentlichen.</a:t>
            </a:r>
          </a:p>
          <a:p>
            <a:r>
              <a:rPr lang="de-DE" b="1" u="sng" smtClean="0">
                <a:latin typeface="Arial Black" pitchFamily="34" charset="0"/>
              </a:rPr>
              <a:t>Nachrichten und Beiträge:</a:t>
            </a:r>
          </a:p>
          <a:p>
            <a:r>
              <a:rPr lang="de-DE" b="1" smtClean="0">
                <a:latin typeface="Arial Black" pitchFamily="34" charset="0"/>
              </a:rPr>
              <a:t>Bürger können Nachrichten und Beiträge posten, um Informationen zu teilen oder Hilfe anzubieten.</a:t>
            </a:r>
          </a:p>
          <a:p>
            <a:r>
              <a:rPr lang="de-DE" b="1" u="sng" smtClean="0">
                <a:latin typeface="Arial Black" pitchFamily="34" charset="0"/>
              </a:rPr>
              <a:t>Veranstaltungen:</a:t>
            </a:r>
          </a:p>
          <a:p>
            <a:r>
              <a:rPr lang="de-DE" b="1" smtClean="0">
                <a:latin typeface="Arial Black" pitchFamily="34" charset="0"/>
              </a:rPr>
              <a:t>Organisation und Bekanntmachung lokaler Events</a:t>
            </a:r>
          </a:p>
          <a:p>
            <a:r>
              <a:rPr lang="de-DE" b="1" u="sng" smtClean="0">
                <a:latin typeface="Arial Black" pitchFamily="34" charset="0"/>
              </a:rPr>
              <a:t>Biete/ Suche: </a:t>
            </a:r>
          </a:p>
          <a:p>
            <a:r>
              <a:rPr lang="de-DE" b="1" smtClean="0">
                <a:latin typeface="Arial Black" pitchFamily="34" charset="0"/>
              </a:rPr>
              <a:t>Eine Rubrik, in der Nutzer Hilfe, Dienstleistungen oder Gegenstände anbieten und suchen können.</a:t>
            </a:r>
          </a:p>
          <a:p>
            <a:r>
              <a:rPr lang="de-DE" b="1" u="sng" smtClean="0">
                <a:latin typeface="Arial Black" pitchFamily="34" charset="0"/>
              </a:rPr>
              <a:t>Gruppenfunktionen:</a:t>
            </a:r>
            <a:endParaRPr lang="de-DE" b="1" smtClean="0">
              <a:latin typeface="Arial Black" pitchFamily="34" charset="0"/>
            </a:endParaRPr>
          </a:p>
          <a:p>
            <a:r>
              <a:rPr lang="de-DE" b="1" smtClean="0">
                <a:latin typeface="Arial Black" pitchFamily="34" charset="0"/>
              </a:rPr>
              <a:t>Erstellung und Verwaltung von Gruppen für spezielle Interessensgemeinschaften oder Projekte.</a:t>
            </a:r>
          </a:p>
          <a:p>
            <a:endParaRPr lang="de-DE" b="1">
              <a:latin typeface="Arial Black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83768" y="648866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Seniorenbeirat Appen 03.03.2025</a:t>
            </a:r>
            <a:endParaRPr lang="de-DE"/>
          </a:p>
        </p:txBody>
      </p:sp>
      <p:pic>
        <p:nvPicPr>
          <p:cNvPr id="7" name="Grafik 6" descr="Appen_Wapp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5517232"/>
            <a:ext cx="936104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907704" y="764704"/>
            <a:ext cx="548295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0" b="1" i="0" u="sng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EINLEITUNG</a:t>
            </a:r>
            <a:endParaRPr kumimoji="0" lang="de-DE" sz="8000" b="1" i="0" u="sng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75656" y="2204864"/>
            <a:ext cx="66247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u="sng" strike="noStrike" cap="none" normalizeH="0" baseline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Welche Vorteile bietet der </a:t>
            </a:r>
            <a:r>
              <a:rPr kumimoji="0" lang="de-DE" sz="2400" b="1" u="sng" strike="noStrike" cap="none" normalizeH="0" baseline="0" err="1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DorfFunk</a:t>
            </a:r>
            <a:r>
              <a:rPr kumimoji="0" lang="de-DE" sz="2400" b="1" u="sng" strike="noStrike" cap="none" normalizeH="0" baseline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u="none" strike="noStrike" cap="none" normalizeH="0" baseline="0" smtClean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u="none" strike="noStrike" cap="none" normalizeH="0" baseline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Stärkung des Gemeinschaftsgefühls und Verbesserung der Nachbarschaftshilfe. Förderung der Teilhabe und Mitgestaltung durch die Bürger. Einfach zugänglich als </a:t>
            </a:r>
            <a:r>
              <a:rPr kumimoji="0" lang="de-DE" sz="2400" b="1" u="none" strike="noStrike" cap="none" normalizeH="0" baseline="0" err="1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App</a:t>
            </a:r>
            <a:r>
              <a:rPr kumimoji="0" lang="de-DE" sz="2400" b="1" u="none" strike="noStrike" cap="none" normalizeH="0" baseline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für </a:t>
            </a:r>
            <a:r>
              <a:rPr kumimoji="0" lang="de-DE" sz="2400" b="1" u="none" strike="noStrike" cap="none" normalizeH="0" baseline="0" err="1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Smartphones</a:t>
            </a:r>
            <a:r>
              <a:rPr kumimoji="0" lang="de-DE" sz="2400" b="1" u="none" strike="noStrike" cap="none" normalizeH="0" baseline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und simpel zu bedienen. Datensicherheit und Datenschutz werden durch moderne Sicherheitsstandards gewährleistet.</a:t>
            </a:r>
            <a:endParaRPr kumimoji="0" lang="de-DE" sz="2400" b="1" u="none" strike="noStrike" cap="none" normalizeH="0" baseline="0" smtClean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483768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Seniorenbeirat Appen 03.03.2025</a:t>
            </a:r>
            <a:endParaRPr lang="de-DE"/>
          </a:p>
        </p:txBody>
      </p:sp>
      <p:pic>
        <p:nvPicPr>
          <p:cNvPr id="5" name="Grafik 4" descr="Appen_Wapp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229200"/>
            <a:ext cx="1296144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907704" y="764704"/>
            <a:ext cx="5832648" cy="1143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0" b="1" i="0" u="sng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AUF</a:t>
            </a:r>
            <a:r>
              <a:rPr kumimoji="0" lang="de-DE" sz="8000" b="1" i="0" u="sng" strike="noStrike" kern="120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GEHT´S</a:t>
            </a:r>
            <a:endParaRPr kumimoji="0" lang="de-DE" sz="8000" b="1" i="0" u="sng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75656" y="1916832"/>
            <a:ext cx="66247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sng" strike="noStrike" cap="none" normalizeH="0" baseline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Wie registriert man sich im </a:t>
            </a:r>
            <a:r>
              <a:rPr kumimoji="0" lang="de-DE" sz="2400" b="1" i="0" u="sng" strike="noStrike" cap="none" normalizeH="0" baseline="0" err="1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DorfFunk</a:t>
            </a:r>
            <a:r>
              <a:rPr kumimoji="0" lang="de-DE" sz="2400" b="1" i="0" u="sng" strike="noStrike" cap="none" normalizeH="0" baseline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Sie können sich den </a:t>
            </a:r>
            <a:r>
              <a:rPr kumimoji="0" lang="de-DE" sz="2400" b="0" i="0" u="none" strike="noStrike" cap="none" normalizeH="0" baseline="0" err="1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DorfFunk</a:t>
            </a:r>
            <a:r>
              <a:rPr kumimoji="0" lang="de-DE" sz="2400" b="0" i="0" u="none" strike="noStrike" cap="none" normalizeH="0" baseline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im </a:t>
            </a: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2"/>
              </a:rPr>
              <a:t>Google Play Store</a:t>
            </a:r>
            <a:r>
              <a:rPr kumimoji="0" lang="de-DE" sz="2400" b="0" i="0" u="none" strike="noStrike" cap="none" normalizeH="0" baseline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 oder im </a:t>
            </a:r>
            <a:r>
              <a:rPr kumimoji="0" lang="de-DE" sz="2400" b="0" i="0" u="none" strike="noStrike" cap="none" normalizeH="0" baseline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3"/>
              </a:rPr>
              <a:t>Apple </a:t>
            </a:r>
            <a:r>
              <a:rPr kumimoji="0" lang="de-DE" sz="2400" b="0" i="0" u="none" strike="noStrike" cap="none" normalizeH="0" baseline="0" err="1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3"/>
              </a:rPr>
              <a:t>App</a:t>
            </a:r>
            <a:r>
              <a:rPr kumimoji="0" lang="de-DE" sz="2400" b="0" i="0" u="none" strike="noStrike" cap="none" normalizeH="0" baseline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3"/>
              </a:rPr>
              <a:t> Store</a:t>
            </a:r>
            <a:r>
              <a:rPr kumimoji="0" lang="de-DE" sz="2400" b="0" i="0" u="none" strike="noStrike" cap="none" normalizeH="0" baseline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 herunterladen, beim ersten öffnen werden Sie gebeten den Anmelde-Button zu drücken. Danach haben Sie die Möglichkeit sich zu registrieren. Achten Sie darauf, dass das Registrierfeld ausgewählt ist. </a:t>
            </a:r>
            <a:endParaRPr kumimoji="0" lang="de-DE" sz="2400" b="0" i="0" u="none" strike="noStrike" cap="none" normalizeH="0" baseline="0" smtClean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483768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Seniorenbeirat Appen 03.03.2025</a:t>
            </a:r>
            <a:endParaRPr lang="de-DE"/>
          </a:p>
        </p:txBody>
      </p:sp>
      <p:pic>
        <p:nvPicPr>
          <p:cNvPr id="5" name="Grafik 4" descr="Appen_Wapp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5229200"/>
            <a:ext cx="1296144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907704" y="692696"/>
            <a:ext cx="5832648" cy="1143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0" b="1" i="0" u="sng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AUF</a:t>
            </a:r>
            <a:r>
              <a:rPr kumimoji="0" lang="de-DE" sz="8000" b="1" i="0" u="sng" strike="noStrike" kern="120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GEHT´S</a:t>
            </a:r>
            <a:endParaRPr kumimoji="0" lang="de-DE" sz="8000" b="1" i="0" u="sng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03648" y="1772816"/>
            <a:ext cx="66247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Hier ist wichtig zu beachten, dass wenn Sie noch kein Konto beim </a:t>
            </a:r>
            <a:r>
              <a:rPr kumimoji="0" lang="de-DE" sz="2000" b="0" i="0" u="none" strike="noStrike" cap="none" normalizeH="0" baseline="0" err="1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DorfFunk</a:t>
            </a:r>
            <a:r>
              <a:rPr kumimoji="0" lang="de-DE" sz="2000" b="0" i="0" u="none" strike="noStrike" cap="none" normalizeH="0" baseline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besitzen das Registrierfeld ausgewählt ist. Nun können Sie sich mit Ihrer E-Mail-Adresse und einem von Ihnen gewählten Passwort für den </a:t>
            </a:r>
            <a:r>
              <a:rPr kumimoji="0" lang="de-DE" sz="2000" b="0" i="0" u="none" strike="noStrike" cap="none" normalizeH="0" baseline="0" err="1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DorfFunk</a:t>
            </a:r>
            <a:r>
              <a:rPr kumimoji="0" lang="de-DE" sz="2000" b="0" i="0" u="none" strike="noStrike" cap="none" normalizeH="0" baseline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registrieren. Außerdem besteht die Möglichkeit, sich mit Ihrem bereits vorhandenen Google-</a:t>
            </a:r>
            <a:r>
              <a:rPr kumimoji="0" lang="de-DE" sz="2000" b="0" i="0" u="none" strike="noStrike" cap="none" normalizeH="0" baseline="0" err="1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Account</a:t>
            </a:r>
            <a:r>
              <a:rPr kumimoji="0" lang="de-DE" sz="2000" b="0" i="0" u="none" strike="noStrike" cap="none" normalizeH="0" baseline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oder </a:t>
            </a:r>
            <a:r>
              <a:rPr kumimoji="0" lang="de-DE" sz="2000" b="0" i="0" u="none" strike="noStrike" cap="none" normalizeH="0" baseline="0" err="1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Facebook</a:t>
            </a:r>
            <a:r>
              <a:rPr kumimoji="0" lang="de-DE" sz="2000" b="0" i="0" u="none" strike="noStrike" cap="none" normalizeH="0" baseline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-Konto beim </a:t>
            </a:r>
            <a:r>
              <a:rPr kumimoji="0" lang="de-DE" sz="2000" b="0" i="0" u="none" strike="noStrike" cap="none" normalizeH="0" baseline="0" err="1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DorfFunk</a:t>
            </a:r>
            <a:r>
              <a:rPr kumimoji="0" lang="de-DE" sz="2000" b="0" i="0" u="none" strike="noStrike" cap="none" normalizeH="0" baseline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anzumelden. Dazu klicken Sie den jeweiligen Button an und melden sich mit dem dort bereits erstellten Passwort an. Danach bekommen Sie eine</a:t>
            </a:r>
            <a:r>
              <a:rPr kumimoji="0" lang="de-DE" sz="2000" b="0" i="0" u="none" strike="noStrike" cap="none" normalizeH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Mail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smtClean="0">
                <a:latin typeface="Arial Black" pitchFamily="34" charset="0"/>
                <a:cs typeface="Arial" pitchFamily="34" charset="0"/>
              </a:rPr>
              <a:t>wo sie Ihre E-Mail Adresse bestätigen müssen.</a:t>
            </a:r>
            <a:endParaRPr kumimoji="0" lang="de-DE" sz="2000" b="0" i="0" u="none" strike="noStrike" cap="none" normalizeH="0" baseline="0" smtClean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83768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Seniorenbeirat Appen 03.03.2025</a:t>
            </a:r>
            <a:endParaRPr lang="de-DE"/>
          </a:p>
        </p:txBody>
      </p:sp>
      <p:pic>
        <p:nvPicPr>
          <p:cNvPr id="6" name="Grafik 5" descr="Appen_Wapp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1152128" cy="1323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699792" y="692696"/>
            <a:ext cx="3744416" cy="1143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0" b="1" i="0" u="sng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INHALTE</a:t>
            </a:r>
            <a:endParaRPr kumimoji="0" lang="de-DE" sz="8000" b="1" i="0" u="sng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979712" y="1844824"/>
            <a:ext cx="55446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smtClean="0">
                <a:latin typeface="Arial Black" pitchFamily="34" charset="0"/>
              </a:rPr>
              <a:t>1. Die Region kann ausgewählt werden, entweder z.B. Appen oder auch den Kreis Pinneberg.</a:t>
            </a:r>
          </a:p>
          <a:p>
            <a:r>
              <a:rPr lang="de-DE" sz="2000" smtClean="0">
                <a:latin typeface="Arial Black" pitchFamily="34" charset="0"/>
              </a:rPr>
              <a:t>2. Es können Interessengruppen gebildet werden, wo sie sich austauschen oder diskutieren können.</a:t>
            </a:r>
          </a:p>
          <a:p>
            <a:r>
              <a:rPr lang="de-DE" sz="2000" smtClean="0">
                <a:latin typeface="Arial Black" pitchFamily="34" charset="0"/>
              </a:rPr>
              <a:t>3. Öffentliche Bekanntmachungen der Gemeinde sind schneller zu finden.</a:t>
            </a:r>
          </a:p>
          <a:p>
            <a:r>
              <a:rPr lang="de-DE" sz="2000" smtClean="0">
                <a:latin typeface="Arial Black" pitchFamily="34" charset="0"/>
              </a:rPr>
              <a:t>4. Eigene Fragen an Mitbürger, Kleinanzeigen oder Hilfe Stellungen kann jeder Bürger selbst einstellen.</a:t>
            </a:r>
          </a:p>
          <a:p>
            <a:r>
              <a:rPr lang="de-DE" sz="2000" smtClean="0">
                <a:latin typeface="Arial Black" pitchFamily="34" charset="0"/>
              </a:rPr>
              <a:t>Auch mit Anhängen oder Bildern.</a:t>
            </a:r>
          </a:p>
          <a:p>
            <a:r>
              <a:rPr lang="de-DE" sz="2000" smtClean="0">
                <a:latin typeface="Arial Black" pitchFamily="34" charset="0"/>
              </a:rPr>
              <a:t>5. Benachrichtigungen können individuell eingestellt werden, damit man nichts wichtiges verpasst.</a:t>
            </a:r>
            <a:endParaRPr lang="de-DE" sz="2000">
              <a:latin typeface="Arial Black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83768" y="638132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Seniorenbeirat Appen 03.03.2025</a:t>
            </a:r>
            <a:endParaRPr lang="de-DE"/>
          </a:p>
        </p:txBody>
      </p:sp>
      <p:pic>
        <p:nvPicPr>
          <p:cNvPr id="5" name="Grafik 4" descr="Appen_Wapp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157192"/>
            <a:ext cx="1296144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691680" y="1916832"/>
            <a:ext cx="6984776" cy="1143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0" b="1" i="0" u="sng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0" b="1" i="0" u="sng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87624" y="191683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latin typeface="Arial Black" pitchFamily="34" charset="0"/>
              </a:rPr>
              <a:t>Folgende Website hat genaue Anleitungen für alle </a:t>
            </a:r>
          </a:p>
          <a:p>
            <a:r>
              <a:rPr lang="de-DE" u="sng" dirty="0" smtClean="0">
                <a:latin typeface="Arial Black" pitchFamily="34" charset="0"/>
              </a:rPr>
              <a:t>Bereiche der </a:t>
            </a:r>
            <a:r>
              <a:rPr lang="de-DE" u="sng" dirty="0" err="1" smtClean="0">
                <a:latin typeface="Arial Black" pitchFamily="34" charset="0"/>
              </a:rPr>
              <a:t>DorfFunk</a:t>
            </a:r>
            <a:r>
              <a:rPr lang="de-DE" u="sng" dirty="0" smtClean="0">
                <a:latin typeface="Arial Black" pitchFamily="34" charset="0"/>
              </a:rPr>
              <a:t> </a:t>
            </a:r>
            <a:r>
              <a:rPr lang="de-DE" u="sng" dirty="0" err="1" smtClean="0">
                <a:latin typeface="Arial Black" pitchFamily="34" charset="0"/>
              </a:rPr>
              <a:t>App</a:t>
            </a:r>
            <a:r>
              <a:rPr lang="de-DE" u="sng" dirty="0" smtClean="0">
                <a:latin typeface="Arial Black" pitchFamily="34" charset="0"/>
              </a:rPr>
              <a:t>, sowie Tipps und Tricks :</a:t>
            </a:r>
            <a:endParaRPr lang="de-DE" u="sng" dirty="0">
              <a:latin typeface="Arial Black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6" y="2708920"/>
            <a:ext cx="79928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b="1" dirty="0" smtClean="0"/>
              <a:t>https://support.digitale-doerfer.de/portal/de/kb/digitale-doerfer/dorffunk</a:t>
            </a:r>
          </a:p>
        </p:txBody>
      </p:sp>
      <p:pic>
        <p:nvPicPr>
          <p:cNvPr id="5" name="Grafik 4" descr="Appen_Wapp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157192"/>
            <a:ext cx="1296144" cy="158417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15008" y="4005064"/>
            <a:ext cx="892899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700" dirty="0" smtClean="0"/>
              <a:t>https://www.digitale-doerfer.de/wp-content/uploads/sites/17/2023/10/DorfFunk-How-to.pdf</a:t>
            </a:r>
            <a:endParaRPr lang="de-DE" sz="1700" dirty="0"/>
          </a:p>
        </p:txBody>
      </p:sp>
      <p:sp>
        <p:nvSpPr>
          <p:cNvPr id="7" name="Textfeld 6"/>
          <p:cNvSpPr txBox="1"/>
          <p:nvPr/>
        </p:nvSpPr>
        <p:spPr>
          <a:xfrm>
            <a:off x="2483768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Seniorenbeirat Appen 03.03.2025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971600" y="328498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latin typeface="Arial Black" pitchFamily="34" charset="0"/>
              </a:rPr>
              <a:t>Folgende Website hat eine genaue Start-Anleitung für die </a:t>
            </a:r>
            <a:r>
              <a:rPr lang="de-DE" u="sng" dirty="0" err="1" smtClean="0">
                <a:latin typeface="Arial Black" pitchFamily="34" charset="0"/>
              </a:rPr>
              <a:t>DorfFunk</a:t>
            </a:r>
            <a:r>
              <a:rPr lang="de-DE" u="sng" dirty="0" smtClean="0">
                <a:latin typeface="Arial Black" pitchFamily="34" charset="0"/>
              </a:rPr>
              <a:t> </a:t>
            </a:r>
            <a:r>
              <a:rPr lang="de-DE" u="sng" dirty="0" err="1" smtClean="0">
                <a:latin typeface="Arial Black" pitchFamily="34" charset="0"/>
              </a:rPr>
              <a:t>App</a:t>
            </a:r>
            <a:r>
              <a:rPr lang="de-DE" u="sng" dirty="0" smtClean="0">
                <a:latin typeface="Arial Black" pitchFamily="34" charset="0"/>
              </a:rPr>
              <a:t> :</a:t>
            </a:r>
            <a:endParaRPr lang="de-DE" u="sng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404</Words>
  <Application>Microsoft Office PowerPoint</Application>
  <PresentationFormat>Bildschirmpräsentation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Hyperion</vt:lpstr>
      <vt:lpstr>Folie 1</vt:lpstr>
      <vt:lpstr>Folie 2</vt:lpstr>
      <vt:lpstr>EINLEITUNG</vt:lpstr>
      <vt:lpstr>EINLEITUNG</vt:lpstr>
      <vt:lpstr>Folie 5</vt:lpstr>
      <vt:lpstr>Folie 6</vt:lpstr>
      <vt:lpstr>Folie 7</vt:lpstr>
      <vt:lpstr>Folie 8</vt:lpstr>
      <vt:lpstr>Folie 9</vt:lpstr>
      <vt:lpstr>Folie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Thomas Ahrens</dc:creator>
  <cp:lastModifiedBy>Thomas Ahrens</cp:lastModifiedBy>
  <cp:revision>56</cp:revision>
  <dcterms:created xsi:type="dcterms:W3CDTF">2025-02-26T10:23:19Z</dcterms:created>
  <dcterms:modified xsi:type="dcterms:W3CDTF">2025-02-28T11:57:33Z</dcterms:modified>
</cp:coreProperties>
</file>